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5" autoAdjust="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2021-01-07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2021-01-07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2021-01-07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2021-01-07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2021-01-07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2021-01-07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2021-01-07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2021-01-07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2021-01-07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2021-01-07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2021-01-07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2021-01-07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0"/>
            <a:ext cx="1219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171400"/>
            <a:ext cx="11295063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-171400"/>
            <a:ext cx="12024064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0688" y="-243408"/>
            <a:ext cx="12972903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0688" y="-315416"/>
            <a:ext cx="12352021" cy="741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01" y="-387424"/>
            <a:ext cx="13312167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71700" y="-315416"/>
            <a:ext cx="13050564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4413" y="-603448"/>
            <a:ext cx="13168660" cy="746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713" y="-243408"/>
            <a:ext cx="12308327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79588" y="-315416"/>
            <a:ext cx="12190734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-315416"/>
            <a:ext cx="11922342" cy="734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0688" y="0"/>
            <a:ext cx="12171363" cy="6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720" y="0"/>
            <a:ext cx="12606509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210" y="0"/>
            <a:ext cx="9765778" cy="68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828584" cy="690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0902847" cy="713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2736" y="0"/>
            <a:ext cx="12491377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60848" y="0"/>
            <a:ext cx="13144024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0"/>
            <a:ext cx="1325606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Administrator</cp:lastModifiedBy>
  <cp:revision>22</cp:revision>
  <dcterms:modified xsi:type="dcterms:W3CDTF">2021-01-07T02:43:23Z</dcterms:modified>
</cp:coreProperties>
</file>